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2" r:id="rId5"/>
    <p:sldId id="282" r:id="rId6"/>
    <p:sldId id="341" r:id="rId7"/>
    <p:sldId id="277" r:id="rId8"/>
    <p:sldId id="330" r:id="rId9"/>
    <p:sldId id="294" r:id="rId10"/>
    <p:sldId id="279" r:id="rId11"/>
    <p:sldId id="323" r:id="rId12"/>
    <p:sldId id="324" r:id="rId13"/>
    <p:sldId id="332" r:id="rId14"/>
    <p:sldId id="326" r:id="rId15"/>
    <p:sldId id="331" r:id="rId16"/>
    <p:sldId id="327" r:id="rId17"/>
    <p:sldId id="328" r:id="rId18"/>
    <p:sldId id="335" r:id="rId19"/>
    <p:sldId id="334" r:id="rId20"/>
    <p:sldId id="329" r:id="rId21"/>
    <p:sldId id="336" r:id="rId22"/>
    <p:sldId id="298" r:id="rId23"/>
    <p:sldId id="299" r:id="rId24"/>
    <p:sldId id="349" r:id="rId25"/>
    <p:sldId id="347" r:id="rId26"/>
    <p:sldId id="348" r:id="rId27"/>
    <p:sldId id="300" r:id="rId28"/>
    <p:sldId id="302" r:id="rId29"/>
    <p:sldId id="304" r:id="rId30"/>
    <p:sldId id="303" r:id="rId31"/>
    <p:sldId id="355" r:id="rId32"/>
    <p:sldId id="353" r:id="rId33"/>
    <p:sldId id="351" r:id="rId34"/>
    <p:sldId id="352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>
        <p:scale>
          <a:sx n="62" d="100"/>
          <a:sy n="62" d="100"/>
        </p:scale>
        <p:origin x="704" y="4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1529586"/>
            <a:ext cx="5257793" cy="2057441"/>
          </a:xfrm>
        </p:spPr>
        <p:txBody>
          <a:bodyPr/>
          <a:lstStyle/>
          <a:p>
            <a:br>
              <a:rPr lang="en-US" altLang="zh-CN" sz="6600" dirty="0"/>
            </a:br>
            <a:r>
              <a:rPr lang="en-US" altLang="zh-CN" sz="6600" dirty="0"/>
              <a:t>Work In Progress</a:t>
            </a:r>
            <a:endParaRPr lang="en-US" sz="6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10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12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17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5D0A8DE-6F10-E6A0-1E31-BE61B921F6B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158" y="-71919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334865" y="990698"/>
            <a:ext cx="40390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Project Charter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E8EB1-492A-C45A-C1E7-7536BAE3E5DE}"/>
              </a:ext>
            </a:extLst>
          </p:cNvPr>
          <p:cNvSpPr txBox="1"/>
          <p:nvPr/>
        </p:nvSpPr>
        <p:spPr>
          <a:xfrm>
            <a:off x="7333707" y="2081400"/>
            <a:ext cx="442852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334865" y="3527425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333707" y="4943197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012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8734"/>
            <a:ext cx="10889796" cy="7072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55191" y="1533190"/>
            <a:ext cx="8788808" cy="3791620"/>
            <a:chOff x="2166051" y="1712216"/>
            <a:chExt cx="8788808" cy="3791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66051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3330708" y="3129670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214544" y="49070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7480139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7444271" y="3129668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6633411" y="4728044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06" y="1364047"/>
            <a:ext cx="872006" cy="87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568" y="3029631"/>
            <a:ext cx="732168" cy="732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34" y="2888987"/>
            <a:ext cx="872007" cy="872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" y="1427104"/>
            <a:ext cx="872007" cy="872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574" y="4621947"/>
            <a:ext cx="872006" cy="872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35" y="4558890"/>
            <a:ext cx="872006" cy="872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7076379" y="2385375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5570543"/>
              </p:ext>
            </p:extLst>
          </p:nvPr>
        </p:nvGraphicFramePr>
        <p:xfrm>
          <a:off x="581024" y="1614488"/>
          <a:ext cx="11153776" cy="380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9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3034</TotalTime>
  <Words>244</Words>
  <Application>Microsoft Office PowerPoint</Application>
  <PresentationFormat>Widescreen</PresentationFormat>
  <Paragraphs>145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 Work In Progress</vt:lpstr>
      <vt:lpstr>Meet 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Customer Interface</vt:lpstr>
      <vt:lpstr>Trader Interface</vt:lpstr>
      <vt:lpstr>Admin Interface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222</cp:revision>
  <dcterms:created xsi:type="dcterms:W3CDTF">2024-04-09T15:50:44Z</dcterms:created>
  <dcterms:modified xsi:type="dcterms:W3CDTF">2024-05-25T07:47:18Z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